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1A5-ED47-47CA-86CD-BB645DBB927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4E54-2882-4307-9535-C44CFA255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01A5-ED47-47CA-86CD-BB645DBB927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4E54-2882-4307-9535-C44CFA255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672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7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Ельцова Ольга Евгеньевна</dc:creator>
  <cp:lastModifiedBy>Ельцова Ольга Евгеньевна</cp:lastModifiedBy>
  <cp:revision>1</cp:revision>
  <dcterms:created xsi:type="dcterms:W3CDTF">2023-11-02T08:36:32Z</dcterms:created>
  <dcterms:modified xsi:type="dcterms:W3CDTF">2023-11-02T08:36:33Z</dcterms:modified>
</cp:coreProperties>
</file>